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5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E7"/>
          </a:solidFill>
        </a:fill>
      </a:tcStyle>
    </a:wholeTbl>
    <a:band2H>
      <a:tcTxStyle/>
      <a:tcStyle>
        <a:tcBdr/>
        <a:fill>
          <a:solidFill>
            <a:srgbClr val="E6E8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6"/>
    <p:restoredTop sz="94694"/>
  </p:normalViewPr>
  <p:slideViewPr>
    <p:cSldViewPr snapToGrid="0">
      <p:cViewPr varScale="1">
        <p:scale>
          <a:sx n="161" d="100"/>
          <a:sy n="161" d="100"/>
        </p:scale>
        <p:origin x="552" y="200"/>
      </p:cViewPr>
      <p:guideLst>
        <p:guide orient="horz" pos="255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6192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DE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xfrm>
            <a:off x="352499" y="2260075"/>
            <a:ext cx="4271402" cy="673801"/>
          </a:xfrm>
          <a:prstGeom prst="rect">
            <a:avLst/>
          </a:prstGeom>
        </p:spPr>
        <p:txBody>
          <a:bodyPr/>
          <a:lstStyle>
            <a:lvl1pPr>
              <a:defRPr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3598" y="2985799"/>
            <a:ext cx="3898201" cy="4458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FontTx/>
              <a:buNone/>
              <a:defRPr>
                <a:solidFill>
                  <a:srgbClr val="0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1pPr>
            <a:lvl2pPr marL="342900" indent="254000">
              <a:buClrTx/>
              <a:buSzTx/>
              <a:buFontTx/>
              <a:buNone/>
              <a:defRPr>
                <a:solidFill>
                  <a:srgbClr val="0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2pPr>
            <a:lvl3pPr marL="342900" indent="711200">
              <a:buClrTx/>
              <a:buSzTx/>
              <a:buFontTx/>
              <a:buNone/>
              <a:defRPr>
                <a:solidFill>
                  <a:srgbClr val="0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3pPr>
            <a:lvl4pPr marL="342900" indent="1168400">
              <a:buClrTx/>
              <a:buSzTx/>
              <a:buFontTx/>
              <a:buNone/>
              <a:defRPr>
                <a:solidFill>
                  <a:srgbClr val="0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4pPr>
            <a:lvl5pPr marL="342900" indent="1625600">
              <a:buClrTx/>
              <a:buSzTx/>
              <a:buFontTx/>
              <a:buNone/>
              <a:defRPr>
                <a:solidFill>
                  <a:srgbClr val="0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05" name="Google Shape;52;p12"/>
          <p:cNvGrpSpPr/>
          <p:nvPr/>
        </p:nvGrpSpPr>
        <p:grpSpPr>
          <a:xfrm>
            <a:off x="4468839" y="4537269"/>
            <a:ext cx="3352112" cy="294712"/>
            <a:chOff x="105342" y="0"/>
            <a:chExt cx="3352111" cy="294711"/>
          </a:xfrm>
        </p:grpSpPr>
        <p:pic>
          <p:nvPicPr>
            <p:cNvPr id="102" name="Google Shape;53;p12" descr="Google Shape;53;p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9127" y="30580"/>
              <a:ext cx="924877" cy="233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" name="Google Shape;54;p12" descr="Google Shape;54;p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8241" y="0"/>
              <a:ext cx="1119213" cy="2947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Google Shape;55;p12" descr="Google Shape;55;p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5342" y="45595"/>
              <a:ext cx="819532" cy="2335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6" name="Google Shape;56;p12" descr="Google Shape;56;p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74" y="87324"/>
            <a:ext cx="2177152" cy="1017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Google Shape;57;p12" descr="Google Shape;57;p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225062" y="-37274"/>
            <a:ext cx="3950028" cy="5211874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59;p13"/>
          <p:cNvSpPr/>
          <p:nvPr/>
        </p:nvSpPr>
        <p:spPr>
          <a:xfrm>
            <a:off x="0" y="1893199"/>
            <a:ext cx="9144000" cy="3269701"/>
          </a:xfrm>
          <a:prstGeom prst="rect">
            <a:avLst/>
          </a:prstGeom>
          <a:solidFill>
            <a:srgbClr val="DEE3E6"/>
          </a:solidFill>
          <a:ln>
            <a:solidFill>
              <a:srgbClr val="DEE3E6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6" name="Google Shape;60;p13"/>
          <p:cNvSpPr/>
          <p:nvPr/>
        </p:nvSpPr>
        <p:spPr>
          <a:xfrm>
            <a:off x="3462699" y="-10376"/>
            <a:ext cx="5681401" cy="190350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352499" y="2107675"/>
            <a:ext cx="4689001" cy="1500601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8867" y="3369392"/>
            <a:ext cx="3898201" cy="4458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1pPr>
            <a:lvl2pPr marL="342900" indent="254000"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2pPr>
            <a:lvl3pPr marL="342900" indent="711200"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3pPr>
            <a:lvl4pPr marL="342900" indent="1168400"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4pPr>
            <a:lvl5pPr marL="342900" indent="1625600"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9" name="Google Shape;63;p13" descr="Google Shape;63;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4" y="87324"/>
            <a:ext cx="2177152" cy="10175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Google Shape;64;p13"/>
          <p:cNvGrpSpPr/>
          <p:nvPr/>
        </p:nvGrpSpPr>
        <p:grpSpPr>
          <a:xfrm>
            <a:off x="4369864" y="4578744"/>
            <a:ext cx="3352112" cy="294712"/>
            <a:chOff x="105342" y="0"/>
            <a:chExt cx="3352111" cy="294711"/>
          </a:xfrm>
        </p:grpSpPr>
        <p:pic>
          <p:nvPicPr>
            <p:cNvPr id="120" name="Google Shape;65;p13" descr="Google Shape;65;p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9127" y="30580"/>
              <a:ext cx="924877" cy="233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Google Shape;66;p13" descr="Google Shape;66;p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8241" y="0"/>
              <a:ext cx="1119213" cy="2947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Google Shape;67;p13" descr="Google Shape;67;p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5342" y="45595"/>
              <a:ext cx="819532" cy="2335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4" name="Google Shape;68;p13" descr="Google Shape;68;p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225062" y="-37274"/>
            <a:ext cx="3950028" cy="5211874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70;p14"/>
          <p:cNvSpPr/>
          <p:nvPr/>
        </p:nvSpPr>
        <p:spPr>
          <a:xfrm>
            <a:off x="0" y="1893199"/>
            <a:ext cx="9144000" cy="3269701"/>
          </a:xfrm>
          <a:prstGeom prst="rect">
            <a:avLst/>
          </a:prstGeom>
          <a:solidFill>
            <a:srgbClr val="FFEE00"/>
          </a:solidFill>
          <a:ln>
            <a:solidFill>
              <a:srgbClr val="DEE3E6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352499" y="2107675"/>
            <a:ext cx="4689001" cy="1500601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8867" y="3369392"/>
            <a:ext cx="3898201" cy="4458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1pPr>
            <a:lvl2pPr marL="342900" indent="254000"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2pPr>
            <a:lvl3pPr marL="342900" indent="711200"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3pPr>
            <a:lvl4pPr marL="342900" indent="1168400"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4pPr>
            <a:lvl5pPr marL="342900" indent="1625600"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5" name="Google Shape;73;p14" descr="Google Shape;73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4" y="87324"/>
            <a:ext cx="2177152" cy="101757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74;p14"/>
          <p:cNvSpPr/>
          <p:nvPr/>
        </p:nvSpPr>
        <p:spPr>
          <a:xfrm>
            <a:off x="3462699" y="-20743"/>
            <a:ext cx="5681401" cy="1903502"/>
          </a:xfrm>
          <a:prstGeom prst="rect">
            <a:avLst/>
          </a:prstGeom>
          <a:solidFill>
            <a:srgbClr val="DEE3E6"/>
          </a:solidFill>
          <a:ln>
            <a:solidFill>
              <a:srgbClr val="DEE3E6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37" name="Google Shape;75;p14" descr="Google Shape;75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25062" y="-37274"/>
            <a:ext cx="3950028" cy="521187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77;p15"/>
          <p:cNvSpPr/>
          <p:nvPr/>
        </p:nvSpPr>
        <p:spPr>
          <a:xfrm>
            <a:off x="0" y="1893199"/>
            <a:ext cx="9144000" cy="3269701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" name="Google Shape;78;p15"/>
          <p:cNvSpPr/>
          <p:nvPr/>
        </p:nvSpPr>
        <p:spPr>
          <a:xfrm>
            <a:off x="3462699" y="-20743"/>
            <a:ext cx="5681401" cy="1903502"/>
          </a:xfrm>
          <a:prstGeom prst="rect">
            <a:avLst/>
          </a:prstGeom>
          <a:solidFill>
            <a:srgbClr val="DEE3E6"/>
          </a:solidFill>
          <a:ln>
            <a:solidFill>
              <a:srgbClr val="DEE3E6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352499" y="2107675"/>
            <a:ext cx="3369302" cy="673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8867" y="3369392"/>
            <a:ext cx="3898201" cy="4458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FontTx/>
              <a:buNone/>
              <a:defRPr>
                <a:solidFill>
                  <a:srgbClr val="FFFFFF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1pPr>
            <a:lvl2pPr marL="342900" indent="254000">
              <a:buClrTx/>
              <a:buSzTx/>
              <a:buFontTx/>
              <a:buNone/>
              <a:defRPr>
                <a:solidFill>
                  <a:srgbClr val="FFFFFF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2pPr>
            <a:lvl3pPr marL="342900" indent="711200">
              <a:buClrTx/>
              <a:buSzTx/>
              <a:buFontTx/>
              <a:buNone/>
              <a:defRPr>
                <a:solidFill>
                  <a:srgbClr val="FFFFFF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3pPr>
            <a:lvl4pPr marL="342900" indent="1168400">
              <a:buClrTx/>
              <a:buSzTx/>
              <a:buFontTx/>
              <a:buNone/>
              <a:defRPr>
                <a:solidFill>
                  <a:srgbClr val="FFFFFF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4pPr>
            <a:lvl5pPr marL="342900" indent="1625600">
              <a:buClrTx/>
              <a:buSzTx/>
              <a:buFontTx/>
              <a:buNone/>
              <a:defRPr>
                <a:solidFill>
                  <a:srgbClr val="FFFFFF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9" name="Google Shape;81;p15" descr="Google Shape;81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4" y="87324"/>
            <a:ext cx="2177152" cy="1017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Google Shape;82;p15" descr="Google Shape;82;p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25062" y="-37274"/>
            <a:ext cx="3950028" cy="5211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Google Shape;83;p15" descr="Google Shape;83;p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260" y="4578744"/>
            <a:ext cx="1119213" cy="294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Google Shape;84;p15" descr="Google Shape;84;p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755" y="4601326"/>
            <a:ext cx="988002" cy="249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Google Shape;85;p15" descr="Google Shape;85;p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593" y="4613533"/>
            <a:ext cx="870529" cy="24955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87;p16"/>
          <p:cNvSpPr/>
          <p:nvPr/>
        </p:nvSpPr>
        <p:spPr>
          <a:xfrm>
            <a:off x="0" y="1710564"/>
            <a:ext cx="9144000" cy="3431701"/>
          </a:xfrm>
          <a:prstGeom prst="rect">
            <a:avLst/>
          </a:prstGeom>
          <a:solidFill>
            <a:srgbClr val="DEE3E6"/>
          </a:solidFill>
          <a:ln>
            <a:solidFill>
              <a:srgbClr val="DEE3E6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311699" y="2285400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Google Shape;89;p16"/>
          <p:cNvSpPr/>
          <p:nvPr/>
        </p:nvSpPr>
        <p:spPr>
          <a:xfrm>
            <a:off x="0" y="-31102"/>
            <a:ext cx="9144000" cy="1731300"/>
          </a:xfrm>
          <a:prstGeom prst="rect">
            <a:avLst/>
          </a:prstGeom>
          <a:solidFill>
            <a:srgbClr val="FFEE00"/>
          </a:solidFill>
          <a:ln>
            <a:solidFill>
              <a:srgbClr val="FFEE00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64" name="Google Shape;90;p16" descr="Google Shape;90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810" y="-440100"/>
            <a:ext cx="6017726" cy="601772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92;p17"/>
          <p:cNvSpPr/>
          <p:nvPr/>
        </p:nvSpPr>
        <p:spPr>
          <a:xfrm>
            <a:off x="0" y="1710564"/>
            <a:ext cx="9144000" cy="3431701"/>
          </a:xfrm>
          <a:prstGeom prst="rect">
            <a:avLst/>
          </a:prstGeom>
          <a:solidFill>
            <a:srgbClr val="FFEE00"/>
          </a:solidFill>
          <a:ln>
            <a:solidFill>
              <a:srgbClr val="FFEE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xfrm>
            <a:off x="311699" y="2285400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4" name="Google Shape;94;p17"/>
          <p:cNvSpPr/>
          <p:nvPr/>
        </p:nvSpPr>
        <p:spPr>
          <a:xfrm>
            <a:off x="0" y="-31102"/>
            <a:ext cx="9144000" cy="1731300"/>
          </a:xfrm>
          <a:prstGeom prst="rect">
            <a:avLst/>
          </a:prstGeom>
          <a:solidFill>
            <a:srgbClr val="DEE3E6"/>
          </a:solidFill>
          <a:ln>
            <a:solidFill>
              <a:srgbClr val="DEE3E6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75" name="Google Shape;95;p17" descr="Google Shape;95;p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810" y="-440100"/>
            <a:ext cx="6017726" cy="601772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97;p18"/>
          <p:cNvSpPr/>
          <p:nvPr/>
        </p:nvSpPr>
        <p:spPr>
          <a:xfrm>
            <a:off x="0" y="1710564"/>
            <a:ext cx="9144000" cy="3431701"/>
          </a:xfrm>
          <a:prstGeom prst="rect">
            <a:avLst/>
          </a:prstGeom>
          <a:solidFill>
            <a:srgbClr val="DEE3E6"/>
          </a:solidFill>
          <a:ln>
            <a:solidFill>
              <a:srgbClr val="DEE3E6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4" name="Title Text"/>
          <p:cNvSpPr txBox="1">
            <a:spLocks noGrp="1"/>
          </p:cNvSpPr>
          <p:nvPr>
            <p:ph type="title"/>
          </p:nvPr>
        </p:nvSpPr>
        <p:spPr>
          <a:xfrm>
            <a:off x="311699" y="2285400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85" name="Google Shape;99;p18"/>
          <p:cNvSpPr/>
          <p:nvPr/>
        </p:nvSpPr>
        <p:spPr>
          <a:xfrm>
            <a:off x="0" y="-31102"/>
            <a:ext cx="9144000" cy="1731300"/>
          </a:xfrm>
          <a:prstGeom prst="rect">
            <a:avLst/>
          </a:prstGeom>
          <a:solidFill>
            <a:srgbClr val="FFA35E"/>
          </a:solidFill>
          <a:ln>
            <a:solidFill>
              <a:srgbClr val="FFA35E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86" name="Google Shape;100;p18" descr="Google Shape;100;p18"/>
          <p:cNvPicPr>
            <a:picLocks noChangeAspect="1"/>
          </p:cNvPicPr>
          <p:nvPr/>
        </p:nvPicPr>
        <p:blipFill>
          <a:blip r:embed="rId2"/>
          <a:srcRect l="79" r="69"/>
          <a:stretch>
            <a:fillRect/>
          </a:stretch>
        </p:blipFill>
        <p:spPr>
          <a:xfrm>
            <a:off x="4759673" y="-238441"/>
            <a:ext cx="5598350" cy="559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02;p19"/>
          <p:cNvSpPr/>
          <p:nvPr/>
        </p:nvSpPr>
        <p:spPr>
          <a:xfrm>
            <a:off x="0" y="1710564"/>
            <a:ext cx="9144000" cy="3431701"/>
          </a:xfrm>
          <a:prstGeom prst="rect">
            <a:avLst/>
          </a:prstGeom>
          <a:solidFill>
            <a:srgbClr val="FFA35E"/>
          </a:solidFill>
          <a:ln>
            <a:solidFill>
              <a:srgbClr val="FFA35E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5" name="Title Text"/>
          <p:cNvSpPr txBox="1">
            <a:spLocks noGrp="1"/>
          </p:cNvSpPr>
          <p:nvPr>
            <p:ph type="title"/>
          </p:nvPr>
        </p:nvSpPr>
        <p:spPr>
          <a:xfrm>
            <a:off x="311699" y="2285400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96" name="Google Shape;104;p19"/>
          <p:cNvSpPr/>
          <p:nvPr/>
        </p:nvSpPr>
        <p:spPr>
          <a:xfrm>
            <a:off x="0" y="-31102"/>
            <a:ext cx="9144000" cy="1731300"/>
          </a:xfrm>
          <a:prstGeom prst="rect">
            <a:avLst/>
          </a:prstGeom>
          <a:solidFill>
            <a:srgbClr val="DEE3E6"/>
          </a:solidFill>
          <a:ln>
            <a:solidFill>
              <a:srgbClr val="DEE3E6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97" name="Google Shape;105;p19" descr="Google Shape;105;p19"/>
          <p:cNvPicPr>
            <a:picLocks noChangeAspect="1"/>
          </p:cNvPicPr>
          <p:nvPr/>
        </p:nvPicPr>
        <p:blipFill>
          <a:blip r:embed="rId2"/>
          <a:srcRect l="79" r="69"/>
          <a:stretch>
            <a:fillRect/>
          </a:stretch>
        </p:blipFill>
        <p:spPr>
          <a:xfrm>
            <a:off x="4759673" y="-238441"/>
            <a:ext cx="5598350" cy="559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7;p20"/>
          <p:cNvSpPr/>
          <p:nvPr/>
        </p:nvSpPr>
        <p:spPr>
          <a:xfrm>
            <a:off x="0" y="1720932"/>
            <a:ext cx="9144000" cy="3431701"/>
          </a:xfrm>
          <a:prstGeom prst="rect">
            <a:avLst/>
          </a:prstGeom>
          <a:solidFill>
            <a:srgbClr val="DEE3E6"/>
          </a:solidFill>
          <a:ln>
            <a:solidFill>
              <a:srgbClr val="DEE3E6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xfrm>
            <a:off x="311699" y="2285400"/>
            <a:ext cx="4125602" cy="572701"/>
          </a:xfrm>
          <a:prstGeom prst="rect">
            <a:avLst/>
          </a:prstGeom>
        </p:spPr>
        <p:txBody>
          <a:bodyPr/>
          <a:lstStyle>
            <a:lvl1pPr>
              <a:defRPr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07" name="Google Shape;109;p20"/>
          <p:cNvSpPr/>
          <p:nvPr/>
        </p:nvSpPr>
        <p:spPr>
          <a:xfrm>
            <a:off x="-1" y="-20725"/>
            <a:ext cx="9154502" cy="1731300"/>
          </a:xfrm>
          <a:prstGeom prst="rect">
            <a:avLst/>
          </a:prstGeom>
          <a:solidFill>
            <a:srgbClr val="6621D4"/>
          </a:solidFill>
          <a:ln>
            <a:solidFill>
              <a:srgbClr val="6621D4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08" name="Google Shape;110;p20" descr="Google Shape;110;p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869" y="4741"/>
            <a:ext cx="6017726" cy="601772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112;p21"/>
          <p:cNvSpPr/>
          <p:nvPr/>
        </p:nvSpPr>
        <p:spPr>
          <a:xfrm>
            <a:off x="0" y="1731299"/>
            <a:ext cx="9144000" cy="3431701"/>
          </a:xfrm>
          <a:prstGeom prst="rect">
            <a:avLst/>
          </a:prstGeom>
          <a:solidFill>
            <a:srgbClr val="6621D4"/>
          </a:solidFill>
          <a:ln>
            <a:solidFill>
              <a:srgbClr val="6621D4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xfrm>
            <a:off x="311699" y="2285400"/>
            <a:ext cx="4125602" cy="572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18" name="Google Shape;114;p21"/>
          <p:cNvSpPr/>
          <p:nvPr/>
        </p:nvSpPr>
        <p:spPr>
          <a:xfrm>
            <a:off x="-1" y="-20725"/>
            <a:ext cx="9154502" cy="1731300"/>
          </a:xfrm>
          <a:prstGeom prst="rect">
            <a:avLst/>
          </a:prstGeom>
          <a:solidFill>
            <a:srgbClr val="DEE3E6"/>
          </a:solidFill>
          <a:ln>
            <a:solidFill>
              <a:srgbClr val="DEE3E6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19" name="Google Shape;115;p21" descr="Google Shape;115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869" y="4741"/>
            <a:ext cx="6017726" cy="6017726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117;p22"/>
          <p:cNvSpPr/>
          <p:nvPr/>
        </p:nvSpPr>
        <p:spPr>
          <a:xfrm>
            <a:off x="0" y="1720932"/>
            <a:ext cx="9144000" cy="3431701"/>
          </a:xfrm>
          <a:prstGeom prst="rect">
            <a:avLst/>
          </a:prstGeom>
          <a:solidFill>
            <a:srgbClr val="DEE3E6"/>
          </a:solidFill>
          <a:ln>
            <a:solidFill>
              <a:srgbClr val="DEE3E6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8" name="Title Text"/>
          <p:cNvSpPr txBox="1">
            <a:spLocks noGrp="1"/>
          </p:cNvSpPr>
          <p:nvPr>
            <p:ph type="title"/>
          </p:nvPr>
        </p:nvSpPr>
        <p:spPr>
          <a:xfrm>
            <a:off x="311699" y="2285400"/>
            <a:ext cx="4125602" cy="572701"/>
          </a:xfrm>
          <a:prstGeom prst="rect">
            <a:avLst/>
          </a:prstGeom>
        </p:spPr>
        <p:txBody>
          <a:bodyPr/>
          <a:lstStyle>
            <a:lvl1pPr>
              <a:defRPr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29" name="Google Shape;119;p22"/>
          <p:cNvSpPr/>
          <p:nvPr/>
        </p:nvSpPr>
        <p:spPr>
          <a:xfrm>
            <a:off x="0" y="-20735"/>
            <a:ext cx="9144000" cy="1731300"/>
          </a:xfrm>
          <a:prstGeom prst="rect">
            <a:avLst/>
          </a:prstGeom>
          <a:solidFill>
            <a:srgbClr val="4FF79E"/>
          </a:solidFill>
          <a:ln>
            <a:solidFill>
              <a:srgbClr val="4FF79E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30" name="Google Shape;120;p22" descr="Google Shape;120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517" y="-2525"/>
            <a:ext cx="6017726" cy="6017725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122;p23"/>
          <p:cNvSpPr/>
          <p:nvPr/>
        </p:nvSpPr>
        <p:spPr>
          <a:xfrm>
            <a:off x="0" y="1720932"/>
            <a:ext cx="9144000" cy="3431701"/>
          </a:xfrm>
          <a:prstGeom prst="rect">
            <a:avLst/>
          </a:prstGeom>
          <a:solidFill>
            <a:srgbClr val="4FF79E"/>
          </a:solidFill>
          <a:ln>
            <a:solidFill>
              <a:srgbClr val="4FF79E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9" name="Title Text"/>
          <p:cNvSpPr txBox="1">
            <a:spLocks noGrp="1"/>
          </p:cNvSpPr>
          <p:nvPr>
            <p:ph type="title"/>
          </p:nvPr>
        </p:nvSpPr>
        <p:spPr>
          <a:xfrm>
            <a:off x="311699" y="2285400"/>
            <a:ext cx="4125602" cy="572701"/>
          </a:xfrm>
          <a:prstGeom prst="rect">
            <a:avLst/>
          </a:prstGeom>
        </p:spPr>
        <p:txBody>
          <a:bodyPr/>
          <a:lstStyle>
            <a:lvl1pPr>
              <a:defRPr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40" name="Google Shape;124;p23"/>
          <p:cNvSpPr/>
          <p:nvPr/>
        </p:nvSpPr>
        <p:spPr>
          <a:xfrm>
            <a:off x="0" y="-20735"/>
            <a:ext cx="9144000" cy="1731300"/>
          </a:xfrm>
          <a:prstGeom prst="rect">
            <a:avLst/>
          </a:prstGeom>
          <a:solidFill>
            <a:srgbClr val="DEE3E6"/>
          </a:solidFill>
          <a:ln>
            <a:solidFill>
              <a:srgbClr val="DEE3E6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41" name="Google Shape;125;p23" descr="Google Shape;125;p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517" y="-2525"/>
            <a:ext cx="6017727" cy="6017727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127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F79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4FF79E"/>
                </a:solidFill>
              </a:defRPr>
            </a:pPr>
            <a:endParaRPr/>
          </a:p>
        </p:txBody>
      </p:sp>
      <p:sp>
        <p:nvSpPr>
          <p:cNvPr id="250" name="Google Shape;128;p24"/>
          <p:cNvSpPr/>
          <p:nvPr/>
        </p:nvSpPr>
        <p:spPr>
          <a:xfrm>
            <a:off x="6205070" y="3673938"/>
            <a:ext cx="734701" cy="734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1" name="Google Shape;129;p24"/>
          <p:cNvSpPr/>
          <p:nvPr/>
        </p:nvSpPr>
        <p:spPr>
          <a:xfrm>
            <a:off x="6205077" y="2204397"/>
            <a:ext cx="734701" cy="734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2" name="Google Shape;130;p24"/>
          <p:cNvSpPr/>
          <p:nvPr/>
        </p:nvSpPr>
        <p:spPr>
          <a:xfrm>
            <a:off x="7674471" y="734837"/>
            <a:ext cx="734701" cy="734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3" name="Google Shape;131;p24"/>
          <p:cNvSpPr/>
          <p:nvPr/>
        </p:nvSpPr>
        <p:spPr>
          <a:xfrm>
            <a:off x="6939777" y="1469547"/>
            <a:ext cx="734701" cy="734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4" name="Google Shape;132;p24"/>
          <p:cNvSpPr/>
          <p:nvPr/>
        </p:nvSpPr>
        <p:spPr>
          <a:xfrm>
            <a:off x="6205077" y="2939246"/>
            <a:ext cx="734701" cy="734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5" name="Google Shape;133;p24"/>
          <p:cNvSpPr/>
          <p:nvPr/>
        </p:nvSpPr>
        <p:spPr>
          <a:xfrm>
            <a:off x="6205070" y="4408937"/>
            <a:ext cx="734701" cy="734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6" name="Google Shape;134;p24"/>
          <p:cNvSpPr/>
          <p:nvPr/>
        </p:nvSpPr>
        <p:spPr>
          <a:xfrm>
            <a:off x="5470371" y="4408937"/>
            <a:ext cx="734701" cy="734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7" name="Google Shape;135;p24"/>
          <p:cNvSpPr/>
          <p:nvPr/>
        </p:nvSpPr>
        <p:spPr>
          <a:xfrm>
            <a:off x="6939770" y="4408937"/>
            <a:ext cx="734701" cy="734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8" name="Google Shape;136;p24"/>
          <p:cNvSpPr/>
          <p:nvPr/>
        </p:nvSpPr>
        <p:spPr>
          <a:xfrm>
            <a:off x="5470371" y="1469538"/>
            <a:ext cx="734701" cy="734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9" name="Google Shape;137;p24"/>
          <p:cNvSpPr/>
          <p:nvPr/>
        </p:nvSpPr>
        <p:spPr>
          <a:xfrm>
            <a:off x="4735671" y="734837"/>
            <a:ext cx="734701" cy="734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0" name="Title Text"/>
          <p:cNvSpPr txBox="1">
            <a:spLocks noGrp="1"/>
          </p:cNvSpPr>
          <p:nvPr>
            <p:ph type="title"/>
          </p:nvPr>
        </p:nvSpPr>
        <p:spPr>
          <a:xfrm>
            <a:off x="311699" y="2285400"/>
            <a:ext cx="4125602" cy="572701"/>
          </a:xfrm>
          <a:prstGeom prst="rect">
            <a:avLst/>
          </a:prstGeom>
        </p:spPr>
        <p:txBody>
          <a:bodyPr/>
          <a:lstStyle>
            <a:lvl1pPr>
              <a:defRPr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17" Type="http://schemas.openxmlformats.org/officeDocument/2006/relationships/image" Target="../media/image30.png"/><Relationship Id="rId2" Type="http://schemas.openxmlformats.org/officeDocument/2006/relationships/image" Target="../media/image17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1.png"/><Relationship Id="rId5" Type="http://schemas.openxmlformats.org/officeDocument/2006/relationships/image" Target="../media/image20.png"/><Relationship Id="rId15" Type="http://schemas.openxmlformats.org/officeDocument/2006/relationships/image" Target="../media/image28.jpeg"/><Relationship Id="rId10" Type="http://schemas.openxmlformats.org/officeDocument/2006/relationships/image" Target="../media/image25.png"/><Relationship Id="rId19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Rectangle"/>
          <p:cNvSpPr/>
          <p:nvPr/>
        </p:nvSpPr>
        <p:spPr>
          <a:xfrm>
            <a:off x="-4788" y="-10791"/>
            <a:ext cx="9153576" cy="5165082"/>
          </a:xfrm>
          <a:prstGeom prst="rect">
            <a:avLst/>
          </a:prstGeom>
          <a:solidFill>
            <a:srgbClr val="0049B6">
              <a:alpha val="3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535" name="Rectangle"/>
          <p:cNvSpPr/>
          <p:nvPr/>
        </p:nvSpPr>
        <p:spPr>
          <a:xfrm>
            <a:off x="7403191" y="-2679"/>
            <a:ext cx="1747158" cy="17532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42" name="Group"/>
          <p:cNvGrpSpPr/>
          <p:nvPr/>
        </p:nvGrpSpPr>
        <p:grpSpPr>
          <a:xfrm>
            <a:off x="-10445" y="-4062"/>
            <a:ext cx="9158903" cy="5145695"/>
            <a:chOff x="0" y="0"/>
            <a:chExt cx="9158901" cy="5145694"/>
          </a:xfrm>
        </p:grpSpPr>
        <p:sp>
          <p:nvSpPr>
            <p:cNvPr id="537" name="Square"/>
            <p:cNvSpPr/>
            <p:nvPr/>
          </p:nvSpPr>
          <p:spPr>
            <a:xfrm>
              <a:off x="3923291" y="1754212"/>
              <a:ext cx="1752601" cy="1753828"/>
            </a:xfrm>
            <a:prstGeom prst="rect">
              <a:avLst/>
            </a:prstGeom>
            <a:gradFill flip="none" rotWithShape="1">
              <a:gsLst>
                <a:gs pos="0">
                  <a:srgbClr val="0049B6">
                    <a:alpha val="20249"/>
                  </a:srgbClr>
                </a:gs>
                <a:gs pos="100000">
                  <a:srgbClr val="0049B6">
                    <a:alpha val="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538" name="Rectangle"/>
            <p:cNvSpPr/>
            <p:nvPr/>
          </p:nvSpPr>
          <p:spPr>
            <a:xfrm>
              <a:off x="2907" y="0"/>
              <a:ext cx="2177293" cy="1751421"/>
            </a:xfrm>
            <a:prstGeom prst="rect">
              <a:avLst/>
            </a:prstGeom>
            <a:gradFill flip="none" rotWithShape="1">
              <a:gsLst>
                <a:gs pos="0">
                  <a:srgbClr val="0049B6">
                    <a:alpha val="20249"/>
                  </a:srgbClr>
                </a:gs>
                <a:gs pos="100000">
                  <a:srgbClr val="0049B6">
                    <a:alpha val="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539" name="Rectangle"/>
            <p:cNvSpPr/>
            <p:nvPr/>
          </p:nvSpPr>
          <p:spPr>
            <a:xfrm>
              <a:off x="0" y="3491780"/>
              <a:ext cx="432680" cy="1653915"/>
            </a:xfrm>
            <a:prstGeom prst="rect">
              <a:avLst/>
            </a:prstGeom>
            <a:gradFill flip="none" rotWithShape="1">
              <a:gsLst>
                <a:gs pos="0">
                  <a:srgbClr val="0049B6">
                    <a:alpha val="20249"/>
                  </a:srgbClr>
                </a:gs>
                <a:gs pos="100000">
                  <a:srgbClr val="0049B6">
                    <a:alpha val="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540" name="Rectangle"/>
            <p:cNvSpPr/>
            <p:nvPr/>
          </p:nvSpPr>
          <p:spPr>
            <a:xfrm rot="10800000" flipH="1">
              <a:off x="2173231" y="3513393"/>
              <a:ext cx="1752601" cy="1629570"/>
            </a:xfrm>
            <a:prstGeom prst="rect">
              <a:avLst/>
            </a:prstGeom>
            <a:gradFill flip="none" rotWithShape="1">
              <a:gsLst>
                <a:gs pos="0">
                  <a:srgbClr val="0049B6">
                    <a:alpha val="20249"/>
                  </a:srgbClr>
                </a:gs>
                <a:gs pos="100000">
                  <a:srgbClr val="0049B6">
                    <a:alpha val="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541" name="Rectangle"/>
            <p:cNvSpPr/>
            <p:nvPr/>
          </p:nvSpPr>
          <p:spPr>
            <a:xfrm>
              <a:off x="7406301" y="3512229"/>
              <a:ext cx="1752601" cy="1630551"/>
            </a:xfrm>
            <a:prstGeom prst="rect">
              <a:avLst/>
            </a:prstGeom>
            <a:gradFill flip="none" rotWithShape="1">
              <a:gsLst>
                <a:gs pos="0">
                  <a:srgbClr val="0049B6">
                    <a:alpha val="20249"/>
                  </a:srgbClr>
                </a:gs>
                <a:gs pos="100000">
                  <a:srgbClr val="0049B6">
                    <a:alpha val="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543" name="3.png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70" y="147811"/>
            <a:ext cx="5207001" cy="50454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1" name="Group"/>
          <p:cNvGrpSpPr/>
          <p:nvPr/>
        </p:nvGrpSpPr>
        <p:grpSpPr>
          <a:xfrm>
            <a:off x="-1795" y="-11595"/>
            <a:ext cx="9153575" cy="5166690"/>
            <a:chOff x="7779" y="0"/>
            <a:chExt cx="9153574" cy="5166688"/>
          </a:xfrm>
        </p:grpSpPr>
        <p:sp>
          <p:nvSpPr>
            <p:cNvPr id="544" name="Line"/>
            <p:cNvSpPr/>
            <p:nvPr/>
          </p:nvSpPr>
          <p:spPr>
            <a:xfrm>
              <a:off x="7778" y="1765033"/>
              <a:ext cx="9153576" cy="1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5" name="Line"/>
            <p:cNvSpPr/>
            <p:nvPr/>
          </p:nvSpPr>
          <p:spPr>
            <a:xfrm>
              <a:off x="7778" y="3513806"/>
              <a:ext cx="9153576" cy="1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6" name="Line"/>
            <p:cNvSpPr/>
            <p:nvPr/>
          </p:nvSpPr>
          <p:spPr>
            <a:xfrm flipV="1">
              <a:off x="431809" y="0"/>
              <a:ext cx="1" cy="5166689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7" name="Line"/>
            <p:cNvSpPr/>
            <p:nvPr/>
          </p:nvSpPr>
          <p:spPr>
            <a:xfrm flipV="1">
              <a:off x="2179329" y="11093"/>
              <a:ext cx="1" cy="5144502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8" name="Line"/>
            <p:cNvSpPr/>
            <p:nvPr/>
          </p:nvSpPr>
          <p:spPr>
            <a:xfrm flipV="1">
              <a:off x="3922421" y="9487"/>
              <a:ext cx="1" cy="5144502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9" name="Line"/>
            <p:cNvSpPr/>
            <p:nvPr/>
          </p:nvSpPr>
          <p:spPr>
            <a:xfrm flipV="1">
              <a:off x="5665514" y="3153"/>
              <a:ext cx="1" cy="5143501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50" name="Line"/>
            <p:cNvSpPr/>
            <p:nvPr/>
          </p:nvSpPr>
          <p:spPr>
            <a:xfrm flipV="1">
              <a:off x="7408606" y="9487"/>
              <a:ext cx="1" cy="5144502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52" name="Kam jsme se posunuli v tématu AI ve veřejné správě za poslední rok?"/>
          <p:cNvSpPr txBox="1"/>
          <p:nvPr/>
        </p:nvSpPr>
        <p:spPr>
          <a:xfrm>
            <a:off x="5800730" y="1948167"/>
            <a:ext cx="3222281" cy="1261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300">
                <a:latin typeface="Archia SemiBold"/>
                <a:ea typeface="Archia SemiBold"/>
                <a:cs typeface="Archia SemiBold"/>
                <a:sym typeface="Archia SemiBold"/>
              </a:defRPr>
            </a:pPr>
            <a:r>
              <a:rPr lang="cs-CZ" sz="2800" dirty="0"/>
              <a:t>Největší AI festival u nás</a:t>
            </a:r>
          </a:p>
          <a:p>
            <a:pPr>
              <a:defRPr sz="2300">
                <a:latin typeface="Archia SemiBold"/>
                <a:ea typeface="Archia SemiBold"/>
                <a:cs typeface="Archia SemiBold"/>
                <a:sym typeface="Archia SemiBold"/>
              </a:defRPr>
            </a:pPr>
            <a:r>
              <a:rPr lang="cs-CZ" sz="2000" dirty="0">
                <a:solidFill>
                  <a:schemeClr val="tx1"/>
                </a:solidFill>
              </a:rPr>
              <a:t>250+ akcí ve 36 městech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559" name="logo.png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500" y="698388"/>
            <a:ext cx="1144540" cy="35106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Kam jsme se posunuli v tématu AI ve veřejné správě za poslední rok?">
            <a:extLst>
              <a:ext uri="{FF2B5EF4-FFF2-40B4-BE49-F238E27FC236}">
                <a16:creationId xmlns:a16="http://schemas.microsoft.com/office/drawing/2014/main" id="{ACA8C3EE-8247-160A-B68B-6D52B4502EE9}"/>
              </a:ext>
            </a:extLst>
          </p:cNvPr>
          <p:cNvSpPr txBox="1"/>
          <p:nvPr/>
        </p:nvSpPr>
        <p:spPr>
          <a:xfrm>
            <a:off x="5939024" y="3641283"/>
            <a:ext cx="3222281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300">
                <a:latin typeface="Archia SemiBold"/>
                <a:ea typeface="Archia SemiBold"/>
                <a:cs typeface="Archia SemiBold"/>
                <a:sym typeface="Archia SemiBold"/>
              </a:defRPr>
            </a:pPr>
            <a:r>
              <a:rPr lang="cs-CZ" sz="2800" dirty="0"/>
              <a:t>3.–16. 11. 2025</a:t>
            </a:r>
          </a:p>
          <a:p>
            <a:pPr>
              <a:defRPr sz="2300">
                <a:latin typeface="Archia SemiBold"/>
                <a:ea typeface="Archia SemiBold"/>
                <a:cs typeface="Archia SemiBold"/>
                <a:sym typeface="Archia SemiBold"/>
              </a:defRPr>
            </a:pPr>
            <a:r>
              <a:rPr lang="cs-CZ" sz="2000" dirty="0"/>
              <a:t>Celé Česko</a:t>
            </a:r>
          </a:p>
        </p:txBody>
      </p:sp>
      <p:pic>
        <p:nvPicPr>
          <p:cNvPr id="4" name="sipka.png" descr="sipka.png">
            <a:extLst>
              <a:ext uri="{FF2B5EF4-FFF2-40B4-BE49-F238E27FC236}">
                <a16:creationId xmlns:a16="http://schemas.microsoft.com/office/drawing/2014/main" id="{BB8B0B41-BE2D-174E-9676-1F88A53B7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305" y="3741565"/>
            <a:ext cx="201593" cy="33598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7C00BBC9-1B19-86BF-3328-2603B190E055}"/>
              </a:ext>
            </a:extLst>
          </p:cNvPr>
          <p:cNvSpPr/>
          <p:nvPr/>
        </p:nvSpPr>
        <p:spPr>
          <a:xfrm>
            <a:off x="7399032" y="4605390"/>
            <a:ext cx="1744967" cy="538111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www.dny.ai">
            <a:extLst>
              <a:ext uri="{FF2B5EF4-FFF2-40B4-BE49-F238E27FC236}">
                <a16:creationId xmlns:a16="http://schemas.microsoft.com/office/drawing/2014/main" id="{71F3C114-B0B1-B7D7-DF17-4D26A4B073A2}"/>
              </a:ext>
            </a:extLst>
          </p:cNvPr>
          <p:cNvSpPr txBox="1"/>
          <p:nvPr/>
        </p:nvSpPr>
        <p:spPr>
          <a:xfrm>
            <a:off x="7757685" y="4743614"/>
            <a:ext cx="102766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 SemiBold"/>
              </a:defRPr>
            </a:lvl1pPr>
          </a:lstStyle>
          <a:p>
            <a:r>
              <a:rPr lang="en-GB" b="1" dirty="0"/>
              <a:t>www.dny.ai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159;p26"/>
          <p:cNvGrpSpPr/>
          <p:nvPr/>
        </p:nvGrpSpPr>
        <p:grpSpPr>
          <a:xfrm>
            <a:off x="7321225" y="-1"/>
            <a:ext cx="1822201" cy="1701002"/>
            <a:chOff x="0" y="0"/>
            <a:chExt cx="1822200" cy="1701000"/>
          </a:xfrm>
        </p:grpSpPr>
        <p:sp>
          <p:nvSpPr>
            <p:cNvPr id="277" name="Google Shape;160;p26"/>
            <p:cNvSpPr/>
            <p:nvPr/>
          </p:nvSpPr>
          <p:spPr>
            <a:xfrm>
              <a:off x="-1" y="-1"/>
              <a:ext cx="1822202" cy="1701002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78" name="Google Shape;161;p26" descr="Google Shape;161;p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516" y="481937"/>
              <a:ext cx="1505263" cy="7370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0" name="Google Shape;163;p26"/>
          <p:cNvSpPr txBox="1"/>
          <p:nvPr/>
        </p:nvSpPr>
        <p:spPr>
          <a:xfrm>
            <a:off x="607949" y="2104140"/>
            <a:ext cx="2893502" cy="662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defRPr sz="900">
                <a:latin typeface="Inter Regular"/>
                <a:ea typeface="Inter Regular"/>
                <a:cs typeface="Inter Regular"/>
                <a:sym typeface="Inter Regular"/>
              </a:defRPr>
            </a:lvl1pPr>
          </a:lstStyle>
          <a:p>
            <a:r>
              <a:t>REGIONÁLNÍ ORGANIZÁTOŘI</a:t>
            </a:r>
            <a:endParaRPr sz="1100"/>
          </a:p>
        </p:txBody>
      </p:sp>
      <p:pic>
        <p:nvPicPr>
          <p:cNvPr id="281" name="Google Shape;175;p26" descr="Google Shape;175;p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61" y="791314"/>
            <a:ext cx="2491122" cy="1149488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Google Shape;177;p26"/>
          <p:cNvSpPr txBox="1"/>
          <p:nvPr/>
        </p:nvSpPr>
        <p:spPr>
          <a:xfrm>
            <a:off x="583930" y="560953"/>
            <a:ext cx="694501" cy="32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defRPr sz="900">
                <a:latin typeface="Inter Regular"/>
                <a:ea typeface="Inter Regular"/>
                <a:cs typeface="Inter Regular"/>
                <a:sym typeface="Inter Regular"/>
              </a:defRPr>
            </a:lvl1pPr>
          </a:lstStyle>
          <a:p>
            <a:r>
              <a:t>POŘÁDÁ</a:t>
            </a:r>
          </a:p>
        </p:txBody>
      </p:sp>
      <p:sp>
        <p:nvSpPr>
          <p:cNvPr id="283" name="Google Shape;182;p26"/>
          <p:cNvSpPr txBox="1"/>
          <p:nvPr/>
        </p:nvSpPr>
        <p:spPr>
          <a:xfrm>
            <a:off x="3419673" y="560953"/>
            <a:ext cx="1668901" cy="32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defRPr sz="900">
                <a:latin typeface="Inter Regular"/>
                <a:ea typeface="Inter Regular"/>
                <a:cs typeface="Inter Regular"/>
                <a:sym typeface="Inter Regular"/>
              </a:defRPr>
            </a:lvl1pPr>
          </a:lstStyle>
          <a:p>
            <a:r>
              <a:t>VE SPOLUPRÁCI S</a:t>
            </a:r>
          </a:p>
        </p:txBody>
      </p:sp>
      <p:grpSp>
        <p:nvGrpSpPr>
          <p:cNvPr id="286" name="Group"/>
          <p:cNvGrpSpPr/>
          <p:nvPr/>
        </p:nvGrpSpPr>
        <p:grpSpPr>
          <a:xfrm>
            <a:off x="3248186" y="1076871"/>
            <a:ext cx="2783820" cy="1259723"/>
            <a:chOff x="0" y="0"/>
            <a:chExt cx="2783819" cy="1259721"/>
          </a:xfrm>
        </p:grpSpPr>
        <p:pic>
          <p:nvPicPr>
            <p:cNvPr id="284" name="CI_Tech inkubace_logo_CI_positive.pngGoogle Shape;183;p26" descr="CI_Tech inkubace_logo_CI_positive.pngGoogle Shape;183;p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18864"/>
              <a:ext cx="2783820" cy="7408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Obrázek 2" descr="Obrázek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724" y="0"/>
              <a:ext cx="1605641" cy="4709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1" name="Group"/>
          <p:cNvGrpSpPr/>
          <p:nvPr/>
        </p:nvGrpSpPr>
        <p:grpSpPr>
          <a:xfrm>
            <a:off x="0" y="4588890"/>
            <a:ext cx="9144000" cy="554612"/>
            <a:chOff x="0" y="0"/>
            <a:chExt cx="9144000" cy="554610"/>
          </a:xfrm>
        </p:grpSpPr>
        <p:sp>
          <p:nvSpPr>
            <p:cNvPr id="287" name="Rectangle"/>
            <p:cNvSpPr/>
            <p:nvPr/>
          </p:nvSpPr>
          <p:spPr>
            <a:xfrm>
              <a:off x="0" y="0"/>
              <a:ext cx="9141145" cy="5546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8" name="Rectangle"/>
            <p:cNvSpPr/>
            <p:nvPr/>
          </p:nvSpPr>
          <p:spPr>
            <a:xfrm>
              <a:off x="7327900" y="0"/>
              <a:ext cx="1816100" cy="55461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9" name="www.dny.ai"/>
            <p:cNvSpPr txBox="1"/>
            <p:nvPr/>
          </p:nvSpPr>
          <p:spPr>
            <a:xfrm>
              <a:off x="7644344" y="123635"/>
              <a:ext cx="1175961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 SemiBold"/>
                </a:defRPr>
              </a:lvl1pPr>
            </a:lstStyle>
            <a:p>
              <a:r>
                <a:rPr lang="en-GB" b="1" dirty="0"/>
                <a:t>www.dny.ai</a:t>
              </a:r>
            </a:p>
          </p:txBody>
        </p:sp>
        <p:sp>
          <p:nvSpPr>
            <p:cNvPr id="290" name="4. ROČNÍK, 3. — 16. 11. 2025, CELÉ ČESKO"/>
            <p:cNvSpPr txBox="1"/>
            <p:nvPr/>
          </p:nvSpPr>
          <p:spPr>
            <a:xfrm>
              <a:off x="350124" y="149035"/>
              <a:ext cx="3352839" cy="292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300">
                  <a:latin typeface="Archia SemiBold"/>
                  <a:ea typeface="Archia SemiBold"/>
                  <a:cs typeface="Archia SemiBold"/>
                  <a:sym typeface="Archia SemiBold"/>
                </a:defRPr>
              </a:lvl1pPr>
            </a:lstStyle>
            <a:p>
              <a:r>
                <a:rPr dirty="0"/>
                <a:t>4. ROČNÍK, 3.</a:t>
              </a:r>
              <a:r>
                <a:rPr lang="cs-CZ" dirty="0"/>
                <a:t>–</a:t>
              </a:r>
              <a:r>
                <a:rPr dirty="0"/>
                <a:t>16. 11. 2025, CELÉ ČESKO</a:t>
              </a:r>
            </a:p>
          </p:txBody>
        </p:sp>
      </p:grpSp>
      <p:pic>
        <p:nvPicPr>
          <p:cNvPr id="292" name="Google Shape;158;p26" descr="Google Shape;158;p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653" y="3021558"/>
            <a:ext cx="1235503" cy="124767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3" name="Google Shape;166;p26" descr="Google Shape;166;p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66954" y="3683153"/>
            <a:ext cx="1567481" cy="125369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4" name="Google Shape;167;p26" descr="Google Shape;167;p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4408" y="4021226"/>
            <a:ext cx="1536164" cy="58690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5" name="Google Shape;168;p26" descr="Google Shape;168;p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9498" y="3895057"/>
            <a:ext cx="1076171" cy="80658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6" name="Google Shape;169;p26" descr="Google Shape;169;p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0644" y="4158291"/>
            <a:ext cx="802896" cy="2801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7" name="Google Shape;171;p26" descr="Google Shape;171;p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497" y="2703964"/>
            <a:ext cx="1247685" cy="31505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8" name="Google Shape;172;p26" descr="Google Shape;172;p2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354896" y="2743257"/>
            <a:ext cx="952179" cy="27135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9" name="Google Shape;173;p26" descr="Google Shape;173;p26"/>
          <p:cNvPicPr>
            <a:picLocks noChangeAspect="1"/>
          </p:cNvPicPr>
          <p:nvPr/>
        </p:nvPicPr>
        <p:blipFill>
          <a:blip r:embed="rId13"/>
          <a:srcRect r="60750"/>
          <a:stretch>
            <a:fillRect/>
          </a:stretch>
        </p:blipFill>
        <p:spPr>
          <a:xfrm>
            <a:off x="3579577" y="2646960"/>
            <a:ext cx="751806" cy="42906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00" name="Google Shape;174;p26" descr="Google Shape;174;p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4999" y="2619369"/>
            <a:ext cx="966783" cy="4842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01" name="Google Shape;178;p26" descr="Google Shape;178;p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2720" y="3385998"/>
            <a:ext cx="1267458" cy="46601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02" name="Grafický objekt 4" descr="Grafický objekt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31037" y="3434960"/>
            <a:ext cx="1267458" cy="27884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03" name="Obrázek 6" descr="Obrázek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497" y="3240248"/>
            <a:ext cx="1000596" cy="6767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04" name="Obrázek 8" descr="Obrázek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16215" y="3437979"/>
            <a:ext cx="1503438" cy="35880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05" name="paradni_kraj.svg" descr="paradni_kraj.sv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5035" y="4111761"/>
            <a:ext cx="966781" cy="31495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" name="Obrázek 7" descr="Obrázek 7">
            <a:extLst>
              <a:ext uri="{FF2B5EF4-FFF2-40B4-BE49-F238E27FC236}">
                <a16:creationId xmlns:a16="http://schemas.microsoft.com/office/drawing/2014/main" id="{9622AB7A-A233-A75A-8346-656D979A252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58390" y="896185"/>
            <a:ext cx="1292906" cy="727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189;p27"/>
          <p:cNvGrpSpPr/>
          <p:nvPr/>
        </p:nvGrpSpPr>
        <p:grpSpPr>
          <a:xfrm>
            <a:off x="7321225" y="-1"/>
            <a:ext cx="1822201" cy="1701002"/>
            <a:chOff x="0" y="0"/>
            <a:chExt cx="1822200" cy="1701000"/>
          </a:xfrm>
        </p:grpSpPr>
        <p:sp>
          <p:nvSpPr>
            <p:cNvPr id="308" name="Google Shape;190;p27"/>
            <p:cNvSpPr/>
            <p:nvPr/>
          </p:nvSpPr>
          <p:spPr>
            <a:xfrm>
              <a:off x="-1" y="-1"/>
              <a:ext cx="1822202" cy="1701002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09" name="Google Shape;191;p27" descr="Google Shape;191;p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516" y="481937"/>
              <a:ext cx="1505263" cy="7370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1" name="Google Shape;193;p27"/>
          <p:cNvSpPr txBox="1"/>
          <p:nvPr/>
        </p:nvSpPr>
        <p:spPr>
          <a:xfrm>
            <a:off x="614025" y="564975"/>
            <a:ext cx="1668900" cy="32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defRPr sz="900">
                <a:latin typeface="Inter Regular"/>
                <a:ea typeface="Inter Regular"/>
                <a:cs typeface="Inter Regular"/>
                <a:sym typeface="Inter Regular"/>
              </a:defRPr>
            </a:lvl1pPr>
          </a:lstStyle>
          <a:p>
            <a:r>
              <a:t>GENERÁLNÍ SPONZOR</a:t>
            </a:r>
          </a:p>
        </p:txBody>
      </p:sp>
      <p:pic>
        <p:nvPicPr>
          <p:cNvPr id="312" name="Google Shape;195;p27" descr="Google Shape;195;p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25" y="1190855"/>
            <a:ext cx="1668901" cy="565536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Google Shape;203;p27"/>
          <p:cNvSpPr txBox="1"/>
          <p:nvPr/>
        </p:nvSpPr>
        <p:spPr>
          <a:xfrm>
            <a:off x="3709925" y="571821"/>
            <a:ext cx="2184301" cy="32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defRPr sz="900">
                <a:latin typeface="Inter Regular"/>
                <a:ea typeface="Inter Regular"/>
                <a:cs typeface="Inter Regular"/>
                <a:sym typeface="Inter Regular"/>
              </a:defRPr>
            </a:lvl1pPr>
          </a:lstStyle>
          <a:p>
            <a:r>
              <a:t>MEDIÁLNÍ PARTNER</a:t>
            </a:r>
          </a:p>
        </p:txBody>
      </p:sp>
      <p:pic>
        <p:nvPicPr>
          <p:cNvPr id="315" name="Google Shape;197;p27" descr="Google Shape;197;p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163" y="2485985"/>
            <a:ext cx="1819232" cy="773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Obrázek 2" descr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6941" y="2766016"/>
            <a:ext cx="757647" cy="216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Obrázek 4" descr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2267" y="2688819"/>
            <a:ext cx="1660585" cy="356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Obrázek 6" descr="Obráze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33158" y="2482011"/>
            <a:ext cx="1440980" cy="784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Grafický objekt 8" descr="Grafický objekt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7612" y="4128911"/>
            <a:ext cx="664947" cy="254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Grafický objekt 12" descr="Grafický objekt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3461" y="4126227"/>
            <a:ext cx="1537228" cy="356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Obrázek 14" descr="Obrázek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59" y="1023997"/>
            <a:ext cx="1531058" cy="5103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23" name="Obrázek 16" descr="Obrázek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9221" y="1627809"/>
            <a:ext cx="2480668" cy="2743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24" name="Grafický objekt 18" descr="Grafický objekt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41093" y="1156743"/>
            <a:ext cx="1265111" cy="2448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26" name="Google Shape;198;p27"/>
          <p:cNvSpPr txBox="1"/>
          <p:nvPr/>
        </p:nvSpPr>
        <p:spPr>
          <a:xfrm>
            <a:off x="619200" y="2106989"/>
            <a:ext cx="1668900" cy="32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defRPr sz="900">
                <a:latin typeface="Inter Regular"/>
                <a:ea typeface="Inter Regular"/>
                <a:cs typeface="Inter Regular"/>
                <a:sym typeface="Inter Regular"/>
              </a:defRPr>
            </a:lvl1pPr>
          </a:lstStyle>
          <a:p>
            <a:r>
              <a:t>HLAVNÍ SPONZOŘI</a:t>
            </a:r>
          </a:p>
        </p:txBody>
      </p:sp>
      <p:sp>
        <p:nvSpPr>
          <p:cNvPr id="327" name="Google Shape;204;p27"/>
          <p:cNvSpPr txBox="1"/>
          <p:nvPr/>
        </p:nvSpPr>
        <p:spPr>
          <a:xfrm>
            <a:off x="615270" y="3433105"/>
            <a:ext cx="1670401" cy="32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defRPr sz="900">
                <a:latin typeface="Inter Regular"/>
                <a:ea typeface="Inter Regular"/>
                <a:cs typeface="Inter Regular"/>
                <a:sym typeface="Inter Regular"/>
              </a:defRPr>
            </a:lvl1pPr>
          </a:lstStyle>
          <a:p>
            <a:r>
              <a:t>SPONZOŘI</a:t>
            </a:r>
          </a:p>
        </p:txBody>
      </p:sp>
      <p:pic>
        <p:nvPicPr>
          <p:cNvPr id="7" name="Obrázek 6" descr="Obsah obrázku Grafika, grafický design, kruh, snímek obrazovky&#10;&#10;Obsah generovaný pomocí AI může být nesprávný.">
            <a:extLst>
              <a:ext uri="{FF2B5EF4-FFF2-40B4-BE49-F238E27FC236}">
                <a16:creationId xmlns:a16="http://schemas.microsoft.com/office/drawing/2014/main" id="{A766FC90-040C-4FAE-DC56-0D596E3DFE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9" y="2424110"/>
            <a:ext cx="998459" cy="806176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3EB4AEE-E267-B008-6969-19A856D414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2925" y="4070209"/>
            <a:ext cx="1901496" cy="358773"/>
          </a:xfrm>
          <a:prstGeom prst="rect">
            <a:avLst/>
          </a:prstGeom>
        </p:spPr>
      </p:pic>
      <p:grpSp>
        <p:nvGrpSpPr>
          <p:cNvPr id="13" name="Group">
            <a:extLst>
              <a:ext uri="{FF2B5EF4-FFF2-40B4-BE49-F238E27FC236}">
                <a16:creationId xmlns:a16="http://schemas.microsoft.com/office/drawing/2014/main" id="{FC157EF0-02B4-DD5C-061A-08E800AE2788}"/>
              </a:ext>
            </a:extLst>
          </p:cNvPr>
          <p:cNvGrpSpPr/>
          <p:nvPr/>
        </p:nvGrpSpPr>
        <p:grpSpPr>
          <a:xfrm>
            <a:off x="0" y="4588890"/>
            <a:ext cx="9144000" cy="554612"/>
            <a:chOff x="0" y="0"/>
            <a:chExt cx="9144000" cy="554610"/>
          </a:xfrm>
        </p:grpSpPr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44B1CF9C-D4A9-A192-FD3F-4D4CD4B7AFD8}"/>
                </a:ext>
              </a:extLst>
            </p:cNvPr>
            <p:cNvSpPr/>
            <p:nvPr/>
          </p:nvSpPr>
          <p:spPr>
            <a:xfrm>
              <a:off x="0" y="0"/>
              <a:ext cx="9141145" cy="5546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E6F1D47F-F49A-69F7-76BF-910E26E8EBC9}"/>
                </a:ext>
              </a:extLst>
            </p:cNvPr>
            <p:cNvSpPr/>
            <p:nvPr/>
          </p:nvSpPr>
          <p:spPr>
            <a:xfrm>
              <a:off x="7327900" y="0"/>
              <a:ext cx="1816100" cy="55461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www.dny.ai">
              <a:extLst>
                <a:ext uri="{FF2B5EF4-FFF2-40B4-BE49-F238E27FC236}">
                  <a16:creationId xmlns:a16="http://schemas.microsoft.com/office/drawing/2014/main" id="{88C1A213-EE09-E79E-3CAB-202695880D15}"/>
                </a:ext>
              </a:extLst>
            </p:cNvPr>
            <p:cNvSpPr txBox="1"/>
            <p:nvPr/>
          </p:nvSpPr>
          <p:spPr>
            <a:xfrm>
              <a:off x="7644344" y="123635"/>
              <a:ext cx="1175961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 SemiBold"/>
                </a:defRPr>
              </a:lvl1pPr>
            </a:lstStyle>
            <a:p>
              <a:r>
                <a:rPr lang="en-GB" b="1"/>
                <a:t>www.dny.ai</a:t>
              </a:r>
            </a:p>
          </p:txBody>
        </p:sp>
        <p:sp>
          <p:nvSpPr>
            <p:cNvPr id="17" name="4. ROČNÍK, 3. — 16. 11. 2025, CELÉ ČESKO">
              <a:extLst>
                <a:ext uri="{FF2B5EF4-FFF2-40B4-BE49-F238E27FC236}">
                  <a16:creationId xmlns:a16="http://schemas.microsoft.com/office/drawing/2014/main" id="{73F43184-6C21-3D1F-319E-C97FFA3E2BE6}"/>
                </a:ext>
              </a:extLst>
            </p:cNvPr>
            <p:cNvSpPr txBox="1"/>
            <p:nvPr/>
          </p:nvSpPr>
          <p:spPr>
            <a:xfrm>
              <a:off x="350124" y="149035"/>
              <a:ext cx="3352839" cy="292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300">
                  <a:latin typeface="Archia SemiBold"/>
                  <a:ea typeface="Archia SemiBold"/>
                  <a:cs typeface="Archia SemiBold"/>
                  <a:sym typeface="Archia SemiBold"/>
                </a:defRPr>
              </a:lvl1pPr>
            </a:lstStyle>
            <a:p>
              <a:r>
                <a:rPr dirty="0"/>
                <a:t>4. ROČNÍK, 3.</a:t>
              </a:r>
              <a:r>
                <a:rPr lang="cs-CZ" dirty="0"/>
                <a:t>–</a:t>
              </a:r>
              <a:r>
                <a:rPr dirty="0"/>
                <a:t>16. 11. 2025, CELÉ ČESKO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212;p28"/>
          <p:cNvGrpSpPr/>
          <p:nvPr/>
        </p:nvGrpSpPr>
        <p:grpSpPr>
          <a:xfrm>
            <a:off x="7321225" y="-1"/>
            <a:ext cx="1822201" cy="1701002"/>
            <a:chOff x="0" y="0"/>
            <a:chExt cx="1822200" cy="1701000"/>
          </a:xfrm>
        </p:grpSpPr>
        <p:sp>
          <p:nvSpPr>
            <p:cNvPr id="334" name="Google Shape;213;p28"/>
            <p:cNvSpPr/>
            <p:nvPr/>
          </p:nvSpPr>
          <p:spPr>
            <a:xfrm>
              <a:off x="-1" y="-1"/>
              <a:ext cx="1822202" cy="1701002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35" name="Google Shape;214;p28" descr="Google Shape;214;p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516" y="481937"/>
              <a:ext cx="1505263" cy="7370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7" name="Google Shape;215;p28"/>
          <p:cNvSpPr txBox="1"/>
          <p:nvPr/>
        </p:nvSpPr>
        <p:spPr>
          <a:xfrm>
            <a:off x="614025" y="564975"/>
            <a:ext cx="1668900" cy="32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defRPr sz="900">
                <a:latin typeface="Inter Regular"/>
                <a:ea typeface="Inter Regular"/>
                <a:cs typeface="Inter Regular"/>
                <a:sym typeface="Inter Regular"/>
              </a:defRPr>
            </a:lvl1pPr>
          </a:lstStyle>
          <a:p>
            <a:r>
              <a:t>POD ZÁŠTITOU</a:t>
            </a:r>
          </a:p>
        </p:txBody>
      </p:sp>
      <p:sp>
        <p:nvSpPr>
          <p:cNvPr id="338" name="Google Shape;216;p28"/>
          <p:cNvSpPr txBox="1"/>
          <p:nvPr/>
        </p:nvSpPr>
        <p:spPr>
          <a:xfrm>
            <a:off x="614024" y="1222010"/>
            <a:ext cx="3514802" cy="3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defRPr sz="900"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rPr>
                <a:latin typeface="Inter" panose="020B0502030000000004" pitchFamily="34" charset="0"/>
                <a:ea typeface="Inter" panose="020B0502030000000004" pitchFamily="34" charset="0"/>
              </a:rPr>
              <a:t>PREZIDENTA ČESKÉ REPUBLIKY PETRA PAVLA</a:t>
            </a:r>
          </a:p>
        </p:txBody>
      </p:sp>
      <p:pic>
        <p:nvPicPr>
          <p:cNvPr id="339" name="Google Shape;218;p28" descr="Google Shape;218;p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688300"/>
            <a:ext cx="1105315" cy="1108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Google Shape;219;p28" descr="Google Shape;219;p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38" y="3315382"/>
            <a:ext cx="1562955" cy="825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Obrázek 2" descr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614" y="3263529"/>
            <a:ext cx="1595332" cy="897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Obrázek 4" descr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4667" y="3498342"/>
            <a:ext cx="1848224" cy="39139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Google Shape;216;p28"/>
          <p:cNvSpPr txBox="1"/>
          <p:nvPr/>
        </p:nvSpPr>
        <p:spPr>
          <a:xfrm>
            <a:off x="3958633" y="1219409"/>
            <a:ext cx="3514801" cy="3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defRPr sz="900"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rPr>
                <a:latin typeface="Inter" panose="020B0502030000000004" pitchFamily="34" charset="0"/>
                <a:ea typeface="Inter" panose="020B0502030000000004" pitchFamily="34" charset="0"/>
              </a:rPr>
              <a:t>HLAVNÍHO MĚSTA PRAHY</a:t>
            </a:r>
          </a:p>
        </p:txBody>
      </p:sp>
      <p:pic>
        <p:nvPicPr>
          <p:cNvPr id="344" name="Obrázek 7" descr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994" y="1455020"/>
            <a:ext cx="2800888" cy="15754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">
            <a:extLst>
              <a:ext uri="{FF2B5EF4-FFF2-40B4-BE49-F238E27FC236}">
                <a16:creationId xmlns:a16="http://schemas.microsoft.com/office/drawing/2014/main" id="{E86EB138-4F9A-715B-2F8E-59E1D0507899}"/>
              </a:ext>
            </a:extLst>
          </p:cNvPr>
          <p:cNvGrpSpPr/>
          <p:nvPr/>
        </p:nvGrpSpPr>
        <p:grpSpPr>
          <a:xfrm>
            <a:off x="0" y="4588890"/>
            <a:ext cx="9144000" cy="554612"/>
            <a:chOff x="0" y="0"/>
            <a:chExt cx="9144000" cy="554610"/>
          </a:xfrm>
        </p:grpSpPr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F49E3803-3075-EF3B-5B8C-32B4C5E61C46}"/>
                </a:ext>
              </a:extLst>
            </p:cNvPr>
            <p:cNvSpPr/>
            <p:nvPr/>
          </p:nvSpPr>
          <p:spPr>
            <a:xfrm>
              <a:off x="0" y="0"/>
              <a:ext cx="9141145" cy="5546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D867563D-9DF9-9074-F7BA-3ECD45100169}"/>
                </a:ext>
              </a:extLst>
            </p:cNvPr>
            <p:cNvSpPr/>
            <p:nvPr/>
          </p:nvSpPr>
          <p:spPr>
            <a:xfrm>
              <a:off x="7327900" y="0"/>
              <a:ext cx="1816100" cy="55461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www.dny.ai">
              <a:extLst>
                <a:ext uri="{FF2B5EF4-FFF2-40B4-BE49-F238E27FC236}">
                  <a16:creationId xmlns:a16="http://schemas.microsoft.com/office/drawing/2014/main" id="{A316D035-3EFD-46D0-F040-35B5D13E11E5}"/>
                </a:ext>
              </a:extLst>
            </p:cNvPr>
            <p:cNvSpPr txBox="1"/>
            <p:nvPr/>
          </p:nvSpPr>
          <p:spPr>
            <a:xfrm>
              <a:off x="7644344" y="123635"/>
              <a:ext cx="1175961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 SemiBold"/>
                </a:defRPr>
              </a:lvl1pPr>
            </a:lstStyle>
            <a:p>
              <a:r>
                <a:rPr lang="en-GB" b="1"/>
                <a:t>www.dny.ai</a:t>
              </a:r>
            </a:p>
          </p:txBody>
        </p:sp>
        <p:sp>
          <p:nvSpPr>
            <p:cNvPr id="11" name="4. ROČNÍK, 3. — 16. 11. 2025, CELÉ ČESKO">
              <a:extLst>
                <a:ext uri="{FF2B5EF4-FFF2-40B4-BE49-F238E27FC236}">
                  <a16:creationId xmlns:a16="http://schemas.microsoft.com/office/drawing/2014/main" id="{D5A50097-9CB9-C433-B536-1883A68B46F6}"/>
                </a:ext>
              </a:extLst>
            </p:cNvPr>
            <p:cNvSpPr txBox="1"/>
            <p:nvPr/>
          </p:nvSpPr>
          <p:spPr>
            <a:xfrm>
              <a:off x="350124" y="149035"/>
              <a:ext cx="3352839" cy="292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300">
                  <a:latin typeface="Archia SemiBold"/>
                  <a:ea typeface="Archia SemiBold"/>
                  <a:cs typeface="Archia SemiBold"/>
                  <a:sym typeface="Archia SemiBold"/>
                </a:defRPr>
              </a:lvl1pPr>
            </a:lstStyle>
            <a:p>
              <a:r>
                <a:rPr dirty="0"/>
                <a:t>4. ROČNÍK, 3.</a:t>
              </a:r>
              <a:r>
                <a:rPr lang="cs-CZ" dirty="0"/>
                <a:t>–</a:t>
              </a:r>
              <a:r>
                <a:rPr dirty="0"/>
                <a:t>16. 11. 2025, CELÉ ČESKO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red dots&#10;&#10;Description automatically generated">
            <a:extLst>
              <a:ext uri="{FF2B5EF4-FFF2-40B4-BE49-F238E27FC236}">
                <a16:creationId xmlns:a16="http://schemas.microsoft.com/office/drawing/2014/main" id="{4DEB22F5-B6A1-A4AA-2709-77925BB9B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0047BB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0047BB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108</Words>
  <Application>Microsoft Macintosh PowerPoint</Application>
  <PresentationFormat>Předvádění na obrazovce (16:9)</PresentationFormat>
  <Paragraphs>21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Inter</vt:lpstr>
      <vt:lpstr>Inter Bold</vt:lpstr>
      <vt:lpstr>Inter Regular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Tereza Vodičková</cp:lastModifiedBy>
  <cp:revision>15</cp:revision>
  <dcterms:modified xsi:type="dcterms:W3CDTF">2025-11-13T05:04:15Z</dcterms:modified>
</cp:coreProperties>
</file>